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82" r:id="rId2"/>
  </p:sldMasterIdLst>
  <p:notesMasterIdLst>
    <p:notesMasterId r:id="rId16"/>
  </p:notesMasterIdLst>
  <p:handoutMasterIdLst>
    <p:handoutMasterId r:id="rId17"/>
  </p:handoutMasterIdLst>
  <p:sldIdLst>
    <p:sldId id="260" r:id="rId3"/>
    <p:sldId id="266" r:id="rId4"/>
    <p:sldId id="269" r:id="rId5"/>
    <p:sldId id="271" r:id="rId6"/>
    <p:sldId id="268" r:id="rId7"/>
    <p:sldId id="275" r:id="rId8"/>
    <p:sldId id="274" r:id="rId9"/>
    <p:sldId id="265" r:id="rId10"/>
    <p:sldId id="272" r:id="rId11"/>
    <p:sldId id="270" r:id="rId12"/>
    <p:sldId id="279" r:id="rId13"/>
    <p:sldId id="277" r:id="rId14"/>
    <p:sldId id="278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91" autoAdjust="0"/>
    <p:restoredTop sz="94649"/>
  </p:normalViewPr>
  <p:slideViewPr>
    <p:cSldViewPr snapToGrid="0" snapToObjects="1">
      <p:cViewPr varScale="1">
        <p:scale>
          <a:sx n="104" d="100"/>
          <a:sy n="104" d="100"/>
        </p:scale>
        <p:origin x="6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29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B89D6C1-0913-3E41-9EFA-61957003FD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83B89A-B0AC-2443-BF16-50D832E82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11C0-139B-A74C-86A6-9E7B766D560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B03019-1D16-4448-B386-A81570CB86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F7B9FA-080D-8D4B-9E73-8BEC622A52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25D57-0F09-6F42-944C-5D2649B3373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27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9B3E6-D235-CC49-8491-928BCA3BCD81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D0CB8-B568-C143-B94E-5AF2F0BB6A2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95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auw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356C6C7-974A-C345-A54B-AFA8B2313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C8353D2-828A-CA41-9E74-1DB21BBACB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8513" y="6076669"/>
            <a:ext cx="4445000" cy="520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4029574-A8A7-1C4B-BD45-283E7A5EE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8818" y="906757"/>
            <a:ext cx="3129973" cy="31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4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6D5DA-570B-F545-964C-C370A196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708765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57B494-9684-9D49-AA3E-02F985E39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4466"/>
            <a:ext cx="5157787" cy="4025197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563A56B-D6D0-5E44-91C7-E663895B5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4466"/>
            <a:ext cx="5183188" cy="4025197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B01E038-A03C-EC47-8A09-829CAB86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D84994D-19A1-1149-8D64-2000DD266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299A86E-3A01-F14A-92BE-D0165DC5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E2F43D-3244-CB45-B2DD-BB406C14A0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7260" y="0"/>
            <a:ext cx="618473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B5C002-40E5-E04B-8863-2713E95F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4959"/>
            <a:ext cx="4590327" cy="1394227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0CDF677D-6169-4143-A50F-08AD2BFE4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8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0144D2-8B82-C941-8BE5-3406E068A213}" type="datetimeFigureOut">
              <a:rPr lang="en-GB" smtClean="0"/>
              <a:pPr/>
              <a:t>30/09/2021</a:t>
            </a:fld>
            <a:endParaRPr lang="en-GB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23ABBE6E-5FA3-B647-9957-8865C320B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10765" y="6356350"/>
            <a:ext cx="1585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2249E4D9-0016-214B-AF83-49727F7EB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13BC867-6CC6-D849-BF8B-9435E2BFFC3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619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E2F43D-3244-CB45-B2DD-BB406C14A0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8473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B5C002-40E5-E04B-8863-2713E95F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980" y="2263373"/>
            <a:ext cx="4590327" cy="1394227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0CDF677D-6169-4143-A50F-08AD2BFE4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9714" y="6356350"/>
            <a:ext cx="108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0144D2-8B82-C941-8BE5-3406E068A213}" type="datetimeFigureOut">
              <a:rPr lang="en-GB" smtClean="0"/>
              <a:pPr/>
              <a:t>30/09/2021</a:t>
            </a:fld>
            <a:endParaRPr lang="en-GB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23ABBE6E-5FA3-B647-9957-8865C320B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2279" y="6356350"/>
            <a:ext cx="1585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2249E4D9-0016-214B-AF83-49727F7EB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69974" y="6356350"/>
            <a:ext cx="128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13BC867-6CC6-D849-BF8B-9435E2BFFC3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55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90F2B-7EB3-ED4E-96DE-76DF1925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3811D1-9E76-EB4E-9997-2DD5F952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80444"/>
            <a:ext cx="6172200" cy="42806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DE06A9-D022-134D-8C11-CCFF5E7AF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111142-279E-A641-BCAB-B26BB5A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BF2241-F18E-1240-AED9-6E8B028F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7A4831-345B-6849-B456-B322916E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29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E5579-FC26-EE4C-B897-28F6E479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997D714-4AD8-8A4F-BE98-77F3105D5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45673"/>
            <a:ext cx="6172200" cy="30182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187081-5EF2-7D41-8ADD-D44C1EE43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5510"/>
            <a:ext cx="3932237" cy="2438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99A422-5BD9-FE40-B6ED-02644AF9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2769E2-A4BF-8549-9A9E-3FE1C824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ED09FC-C176-7C4A-9AF5-79F31934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00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1269B-4E80-F34A-9204-C9EDB0D4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FDEB5E-8D40-3F49-90CC-3FA155C50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CBE8F7-C2D6-DC44-9B16-2D109809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CA72DD-895D-134C-B143-AEC91919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82265E-DE19-A348-BEFF-013228FF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149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148C521-150B-2F4A-97AE-91177D301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878676"/>
            <a:ext cx="2628900" cy="3873731"/>
          </a:xfrm>
        </p:spPr>
        <p:txBody>
          <a:bodyPr vert="eaVert"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D510A0D-7583-0A4A-9AD3-34F4644A7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315200" cy="5198860"/>
          </a:xfrm>
        </p:spPr>
        <p:txBody>
          <a:bodyPr vert="eaVert"/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4A2CDB-F2F3-BF4D-A213-207F7F15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F43033-E3C3-D441-955B-40CFC8D7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ED6574-55AE-2A4D-A66B-0666809E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507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26F0C-D445-C845-B453-A0A194DC8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7555"/>
            <a:ext cx="9144000" cy="204240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F7B48A-BF3C-174D-9777-5C7D73595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3F7D86-94C3-E644-B880-9E9F62BD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D42A4-59C0-F647-8B9B-6DAD2045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9A9F92-5B9B-274A-BB1D-46344C56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36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2D260F-8A77-424C-8BF6-552AB1A635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6820" y="1108363"/>
            <a:ext cx="1021710" cy="86452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3F7D86-94C3-E644-B880-9E9F62BD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D42A4-59C0-F647-8B9B-6DAD2045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9A9F92-5B9B-274A-BB1D-46344C56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CF6F128-49D3-2041-8479-1636438384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675" y="2083724"/>
            <a:ext cx="8756650" cy="2367020"/>
          </a:xfrm>
        </p:spPr>
        <p:txBody>
          <a:bodyPr/>
          <a:lstStyle>
            <a:lvl1pPr marL="0" indent="0">
              <a:buNone/>
              <a:defRPr b="1">
                <a:solidFill>
                  <a:srgbClr val="E4601E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 dirty="0"/>
              <a:t>“Hier komt een quote die moet opvallen.”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802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9FE45-8752-874D-BF67-6687A06A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4D0F1D-6FED-2E4D-92D2-21583F81B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5EFE45-1EDB-C84D-8FE9-FE124265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62DF2E-DE7C-654D-89E5-9E33C370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BB32E1-460B-1F4A-8841-D84C3174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5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4CFB0E-5CC0-8E4A-BA0F-1ABBD19E7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C8353D2-828A-CA41-9E74-1DB21BBACB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8513" y="6076669"/>
            <a:ext cx="4445000" cy="520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4029574-A8A7-1C4B-BD45-283E7A5EE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8818" y="906757"/>
            <a:ext cx="3129973" cy="31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8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A3DE3-6EB3-7F45-A8AA-BDD2B3E9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36912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6018C6-99AE-854C-8209-9E71C5954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18705"/>
            <a:ext cx="10418742" cy="126163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5BC867-84FA-3E4F-B206-442649CD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B0FF98-37A0-624C-89FD-D286214A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EE1354-AEE8-BB49-96F7-410F70F3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766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36D3-4484-4F4E-BA0E-E0FE23F8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657A2B-34B5-C949-931E-08A04EAF9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382983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76CD59-200D-CB4A-911A-5D3F9D56C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382983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EDCDD7-8F69-B144-B1D0-DCC86CC0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43B240-FD05-F949-AC42-F0E681A2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8202A3-F0AF-AE41-A09F-A182E0BD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952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6D5DA-570B-F545-964C-C370A196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708765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57B494-9684-9D49-AA3E-02F985E39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4466"/>
            <a:ext cx="5157787" cy="4025197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563A56B-D6D0-5E44-91C7-E663895B5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4466"/>
            <a:ext cx="5183188" cy="4025197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B01E038-A03C-EC47-8A09-829CAB86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D84994D-19A1-1149-8D64-2000DD266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299A86E-3A01-F14A-92BE-D0165DC5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33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E2F43D-3244-CB45-B2DD-BB406C14A0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7260" y="0"/>
            <a:ext cx="618473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B5C002-40E5-E04B-8863-2713E95F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4959"/>
            <a:ext cx="4590327" cy="1394227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0CDF677D-6169-4143-A50F-08AD2BFE4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8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0144D2-8B82-C941-8BE5-3406E068A213}" type="datetimeFigureOut">
              <a:rPr lang="en-GB" smtClean="0"/>
              <a:pPr/>
              <a:t>30/09/2021</a:t>
            </a:fld>
            <a:endParaRPr lang="en-GB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23ABBE6E-5FA3-B647-9957-8865C320B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10765" y="6356350"/>
            <a:ext cx="1585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2249E4D9-0016-214B-AF83-49727F7EB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13BC867-6CC6-D849-BF8B-9435E2BFFC3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642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E2F43D-3244-CB45-B2DD-BB406C14A0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8473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B5C002-40E5-E04B-8863-2713E95F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980" y="2263373"/>
            <a:ext cx="4590327" cy="1394227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0CDF677D-6169-4143-A50F-08AD2BFE4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9714" y="6356350"/>
            <a:ext cx="108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0144D2-8B82-C941-8BE5-3406E068A213}" type="datetimeFigureOut">
              <a:rPr lang="en-GB" smtClean="0"/>
              <a:pPr/>
              <a:t>30/09/2021</a:t>
            </a:fld>
            <a:endParaRPr lang="en-GB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23ABBE6E-5FA3-B647-9957-8865C320B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2279" y="6356350"/>
            <a:ext cx="1585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2249E4D9-0016-214B-AF83-49727F7EB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69974" y="6356350"/>
            <a:ext cx="128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13BC867-6CC6-D849-BF8B-9435E2BFFC3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359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90F2B-7EB3-ED4E-96DE-76DF1925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3811D1-9E76-EB4E-9997-2DD5F952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80444"/>
            <a:ext cx="6172200" cy="42806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DE06A9-D022-134D-8C11-CCFF5E7AF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111142-279E-A641-BCAB-B26BB5A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BF2241-F18E-1240-AED9-6E8B028F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7A4831-345B-6849-B456-B322916E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52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E5579-FC26-EE4C-B897-28F6E479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997D714-4AD8-8A4F-BE98-77F3105D5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45673"/>
            <a:ext cx="6172200" cy="30182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187081-5EF2-7D41-8ADD-D44C1EE43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5510"/>
            <a:ext cx="3932237" cy="2438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99A422-5BD9-FE40-B6ED-02644AF9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2769E2-A4BF-8549-9A9E-3FE1C824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ED09FC-C176-7C4A-9AF5-79F31934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10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1269B-4E80-F34A-9204-C9EDB0D4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FDEB5E-8D40-3F49-90CC-3FA155C50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CBE8F7-C2D6-DC44-9B16-2D109809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CA72DD-895D-134C-B143-AEC91919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82265E-DE19-A348-BEFF-013228FF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29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148C521-150B-2F4A-97AE-91177D301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878676"/>
            <a:ext cx="2628900" cy="3873731"/>
          </a:xfrm>
        </p:spPr>
        <p:txBody>
          <a:bodyPr vert="eaVert"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D510A0D-7583-0A4A-9AD3-34F4644A7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315200" cy="5198860"/>
          </a:xfrm>
        </p:spPr>
        <p:txBody>
          <a:bodyPr vert="eaVert"/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4A2CDB-F2F3-BF4D-A213-207F7F15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F43033-E3C3-D441-955B-40CFC8D7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ED6574-55AE-2A4D-A66B-0666809E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11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4E17E96-E8FD-A44D-8F7B-3E1CC080C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9" name="Tijdelijke aanduiding voor tekst 13">
            <a:extLst>
              <a:ext uri="{FF2B5EF4-FFF2-40B4-BE49-F238E27FC236}">
                <a16:creationId xmlns:a16="http://schemas.microsoft.com/office/drawing/2014/main" id="{26AD8E5A-27E1-DB45-961D-DBDCC6A06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8513" y="6076669"/>
            <a:ext cx="4445000" cy="520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B8B2CC6-FF8C-114F-8224-71FAAB4DA6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8818" y="906757"/>
            <a:ext cx="3129973" cy="31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0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BA84B5-09C9-DD41-A114-35F6EDC7B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9" name="Tijdelijke aanduiding voor tekst 13">
            <a:extLst>
              <a:ext uri="{FF2B5EF4-FFF2-40B4-BE49-F238E27FC236}">
                <a16:creationId xmlns:a16="http://schemas.microsoft.com/office/drawing/2014/main" id="{26AD8E5A-27E1-DB45-961D-DBDCC6A06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8513" y="6076669"/>
            <a:ext cx="4445000" cy="520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nl-NL" dirty="0"/>
              <a:t>Tekststijl van het model bewerken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8CACD4-F2B5-9947-8AB8-4AD1F44E57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8818" y="906757"/>
            <a:ext cx="3129973" cy="31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7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26F0C-D445-C845-B453-A0A194DC8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7555"/>
            <a:ext cx="9144000" cy="204240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F7B48A-BF3C-174D-9777-5C7D73595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3F7D86-94C3-E644-B880-9E9F62BD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D42A4-59C0-F647-8B9B-6DAD2045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9A9F92-5B9B-274A-BB1D-46344C56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4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2D260F-8A77-424C-8BF6-552AB1A635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6820" y="1108363"/>
            <a:ext cx="1021710" cy="86452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3F7D86-94C3-E644-B880-9E9F62BD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D42A4-59C0-F647-8B9B-6DAD2045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9A9F92-5B9B-274A-BB1D-46344C56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CF6F128-49D3-2041-8479-1636438384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675" y="2083724"/>
            <a:ext cx="8756650" cy="2367020"/>
          </a:xfrm>
        </p:spPr>
        <p:txBody>
          <a:bodyPr/>
          <a:lstStyle>
            <a:lvl1pPr marL="0" indent="0">
              <a:buNone/>
              <a:defRPr b="1">
                <a:solidFill>
                  <a:srgbClr val="E4601E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 dirty="0"/>
              <a:t>“Hier komt een quote die moet opvallen.”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35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9FE45-8752-874D-BF67-6687A06A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4D0F1D-6FED-2E4D-92D2-21583F81B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5EFE45-1EDB-C84D-8FE9-FE124265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62DF2E-DE7C-654D-89E5-9E33C370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BB32E1-460B-1F4A-8841-D84C3174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A3DE3-6EB3-7F45-A8AA-BDD2B3E9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36912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6018C6-99AE-854C-8209-9E71C5954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18705"/>
            <a:ext cx="10418742" cy="126163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5BC867-84FA-3E4F-B206-442649CD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B0FF98-37A0-624C-89FD-D286214A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EE1354-AEE8-BB49-96F7-410F70F3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06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36D3-4484-4F4E-BA0E-E0FE23F8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657A2B-34B5-C949-931E-08A04EAF9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382983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76CD59-200D-CB4A-911A-5D3F9D56C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382983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EDCDD7-8F69-B144-B1D0-DCC86CC0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44D2-8B82-C941-8BE5-3406E068A21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43B240-FD05-F949-AC42-F0E681A2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8202A3-F0AF-AE41-A09F-A182E0BD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C867-6CC6-D849-BF8B-9435E2BFFC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53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18F93CF8-F02D-1545-ADA4-697CC52F38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697877B-7103-C548-B338-42BFB03C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71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282FC9-0D7C-464D-95EA-9874113D6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186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A71E12-3B40-2B4B-AFB0-1DFF06C68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fld id="{A80144D2-8B82-C941-8BE5-3406E068A213}" type="datetimeFigureOut">
              <a:rPr lang="en-GB" smtClean="0"/>
              <a:pPr/>
              <a:t>30/09/2021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D5C67C-1164-7349-B2C3-A58B91AD7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944C71-A547-F44A-B327-EC161FFEF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fld id="{313BC867-6CC6-D849-BF8B-9435E2BFFC3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19DB71C-33C0-3249-A344-2C86DE44D2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38312" y="365125"/>
            <a:ext cx="1315488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9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4601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ucida Grande" panose="020B0600040502020204" pitchFamily="34" charset="0"/>
          <a:ea typeface="+mn-ea"/>
          <a:cs typeface="Lucida Grande" panose="020B06000405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18F93CF8-F02D-1545-ADA4-697CC52F38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697877B-7103-C548-B338-42BFB03C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71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282FC9-0D7C-464D-95EA-9874113D6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186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A71E12-3B40-2B4B-AFB0-1DFF06C68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fld id="{A80144D2-8B82-C941-8BE5-3406E068A213}" type="datetimeFigureOut">
              <a:rPr lang="en-GB" smtClean="0"/>
              <a:pPr/>
              <a:t>30/09/2021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D5C67C-1164-7349-B2C3-A58B91AD7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944C71-A547-F44A-B327-EC161FFEF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fld id="{313BC867-6CC6-D849-BF8B-9435E2BFFC3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21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4601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ucida Grande" panose="020B0600040502020204" pitchFamily="34" charset="0"/>
          <a:ea typeface="+mn-ea"/>
          <a:cs typeface="Lucida Grande" panose="020B06000405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0eLE8uEmT3w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9417303-CB52-754E-8E8F-8096B21642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216" y="5754624"/>
            <a:ext cx="7876032" cy="999744"/>
          </a:xfrm>
        </p:spPr>
        <p:txBody>
          <a:bodyPr>
            <a:noAutofit/>
          </a:bodyPr>
          <a:lstStyle/>
          <a:p>
            <a:r>
              <a:rPr lang="en-GB" sz="4000" dirty="0" err="1">
                <a:latin typeface="Calibri" panose="020F0502020204030204" pitchFamily="34" charset="0"/>
              </a:rPr>
              <a:t>Thuis</a:t>
            </a:r>
            <a:r>
              <a:rPr lang="en-GB" sz="4000" dirty="0">
                <a:latin typeface="Calibri" panose="020F0502020204030204" pitchFamily="34" charset="0"/>
              </a:rPr>
              <a:t> is </a:t>
            </a:r>
            <a:r>
              <a:rPr lang="en-GB" sz="4000" dirty="0" err="1">
                <a:latin typeface="Calibri" panose="020F0502020204030204" pitchFamily="34" charset="0"/>
              </a:rPr>
              <a:t>waar</a:t>
            </a:r>
            <a:r>
              <a:rPr lang="en-GB" sz="4000" dirty="0">
                <a:latin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</a:rPr>
              <a:t>ik</a:t>
            </a:r>
            <a:r>
              <a:rPr lang="en-GB" sz="4000" dirty="0">
                <a:latin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</a:rPr>
              <a:t>welkom</a:t>
            </a:r>
            <a:r>
              <a:rPr lang="en-GB" sz="4000" dirty="0">
                <a:latin typeface="Calibri" panose="020F0502020204030204" pitchFamily="34" charset="0"/>
              </a:rPr>
              <a:t> ben</a:t>
            </a:r>
          </a:p>
        </p:txBody>
      </p:sp>
    </p:spTree>
    <p:extLst>
      <p:ext uri="{BB962C8B-B14F-4D97-AF65-F5344CB8AC3E}">
        <p14:creationId xmlns:p14="http://schemas.microsoft.com/office/powerpoint/2010/main" val="3426473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6CA152F7-9113-9546-A6CC-0D5C2D206306}"/>
              </a:ext>
            </a:extLst>
          </p:cNvPr>
          <p:cNvSpPr txBox="1">
            <a:spLocks/>
          </p:cNvSpPr>
          <p:nvPr/>
        </p:nvSpPr>
        <p:spPr>
          <a:xfrm>
            <a:off x="1502664" y="2023617"/>
            <a:ext cx="8771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4601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Wat </a:t>
            </a:r>
            <a:r>
              <a:rPr lang="en-GB" dirty="0" err="1"/>
              <a:t>maakt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anderen</a:t>
            </a:r>
            <a:r>
              <a:rPr lang="en-GB" dirty="0"/>
              <a:t> </a:t>
            </a:r>
          </a:p>
          <a:p>
            <a:pPr algn="ctr"/>
            <a:r>
              <a:rPr lang="en-GB" dirty="0" err="1"/>
              <a:t>zich</a:t>
            </a:r>
            <a:r>
              <a:rPr lang="en-GB" dirty="0"/>
              <a:t> </a:t>
            </a:r>
            <a:r>
              <a:rPr lang="en-GB" dirty="0" err="1"/>
              <a:t>welkom</a:t>
            </a:r>
            <a:r>
              <a:rPr lang="en-GB" dirty="0"/>
              <a:t> </a:t>
            </a:r>
            <a:r>
              <a:rPr lang="en-GB" dirty="0" err="1"/>
              <a:t>voelen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mij</a:t>
            </a:r>
            <a:r>
              <a:rPr lang="en-GB" dirty="0"/>
              <a:t>? </a:t>
            </a:r>
          </a:p>
        </p:txBody>
      </p:sp>
      <p:sp>
        <p:nvSpPr>
          <p:cNvPr id="6" name="Lijntoelichting 1 5"/>
          <p:cNvSpPr/>
          <p:nvPr/>
        </p:nvSpPr>
        <p:spPr>
          <a:xfrm>
            <a:off x="8485632" y="1160778"/>
            <a:ext cx="3048000" cy="835152"/>
          </a:xfrm>
          <a:prstGeom prst="borderCallout1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8" name="Lijntoelichting 1 7"/>
          <p:cNvSpPr/>
          <p:nvPr/>
        </p:nvSpPr>
        <p:spPr>
          <a:xfrm>
            <a:off x="8485632" y="3562602"/>
            <a:ext cx="3048000" cy="835152"/>
          </a:xfrm>
          <a:prstGeom prst="borderCallout1">
            <a:avLst>
              <a:gd name="adj1" fmla="val 18750"/>
              <a:gd name="adj2" fmla="val -8333"/>
              <a:gd name="adj3" fmla="val -20347"/>
              <a:gd name="adj4" fmla="val -4953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Mekaar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recht</a:t>
            </a:r>
            <a:r>
              <a:rPr lang="en-US" dirty="0">
                <a:solidFill>
                  <a:schemeClr val="tx1"/>
                </a:solidFill>
              </a:rPr>
              <a:t> in de </a:t>
            </a:r>
            <a:r>
              <a:rPr lang="en-US" dirty="0" err="1">
                <a:solidFill>
                  <a:schemeClr val="tx1"/>
                </a:solidFill>
              </a:rPr>
              <a:t>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kijken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9" name="Lijntoelichting 1 8"/>
          <p:cNvSpPr/>
          <p:nvPr/>
        </p:nvSpPr>
        <p:spPr>
          <a:xfrm>
            <a:off x="7327392" y="4733034"/>
            <a:ext cx="4206240" cy="835152"/>
          </a:xfrm>
          <a:prstGeom prst="borderCallout1">
            <a:avLst>
              <a:gd name="adj1" fmla="val -13367"/>
              <a:gd name="adj2" fmla="val 16595"/>
              <a:gd name="adj3" fmla="val -164873"/>
              <a:gd name="adj4" fmla="val -1985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0" name="Lijntoelichting 1 9"/>
          <p:cNvSpPr/>
          <p:nvPr/>
        </p:nvSpPr>
        <p:spPr>
          <a:xfrm>
            <a:off x="585216" y="3531612"/>
            <a:ext cx="3048000" cy="835152"/>
          </a:xfrm>
          <a:prstGeom prst="borderCallout1">
            <a:avLst>
              <a:gd name="adj1" fmla="val 21670"/>
              <a:gd name="adj2" fmla="val 104867"/>
              <a:gd name="adj3" fmla="val -21807"/>
              <a:gd name="adj4" fmla="val 1188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1" name="Lijntoelichting 1 10"/>
          <p:cNvSpPr/>
          <p:nvPr/>
        </p:nvSpPr>
        <p:spPr>
          <a:xfrm>
            <a:off x="1109472" y="632964"/>
            <a:ext cx="3791712" cy="1086108"/>
          </a:xfrm>
          <a:prstGeom prst="borderCallout1">
            <a:avLst>
              <a:gd name="adj1" fmla="val 65897"/>
              <a:gd name="adj2" fmla="val 107101"/>
              <a:gd name="adj3" fmla="val 115868"/>
              <a:gd name="adj4" fmla="val 112792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2" name="Lijntoelichting 1 11"/>
          <p:cNvSpPr/>
          <p:nvPr/>
        </p:nvSpPr>
        <p:spPr>
          <a:xfrm>
            <a:off x="975360" y="4612632"/>
            <a:ext cx="3048000" cy="1430532"/>
          </a:xfrm>
          <a:prstGeom prst="borderCallout1">
            <a:avLst>
              <a:gd name="adj1" fmla="val 20818"/>
              <a:gd name="adj2" fmla="val 103267"/>
              <a:gd name="adj3" fmla="val -84875"/>
              <a:gd name="adj4" fmla="val 1272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3" name="Lijntoelichting 1 12"/>
          <p:cNvSpPr/>
          <p:nvPr/>
        </p:nvSpPr>
        <p:spPr>
          <a:xfrm>
            <a:off x="4596384" y="3980178"/>
            <a:ext cx="1962912" cy="1823214"/>
          </a:xfrm>
          <a:prstGeom prst="borderCallout1">
            <a:avLst>
              <a:gd name="adj1" fmla="val -6416"/>
              <a:gd name="adj2" fmla="val 50830"/>
              <a:gd name="adj3" fmla="val -31169"/>
              <a:gd name="adj4" fmla="val 5861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7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9D0D55-AA5A-4C51-AF71-EF58173C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4858328"/>
            <a:ext cx="10515600" cy="1200728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Samen dromen, samen hopen, samen zoeken, samen groeien,</a:t>
            </a:r>
          </a:p>
          <a:p>
            <a:pPr marL="0" indent="0" algn="ctr">
              <a:buNone/>
            </a:pPr>
            <a:r>
              <a:rPr lang="nl-BE" dirty="0"/>
              <a:t>want samen staan we zo veel sterker.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C886FD-AD4E-4F74-A1E5-23F18B4A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6249"/>
            <a:ext cx="5562600" cy="362550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B95547F-C5C8-474A-B229-588B1B15420E}"/>
              </a:ext>
            </a:extLst>
          </p:cNvPr>
          <p:cNvSpPr txBox="1"/>
          <p:nvPr/>
        </p:nvSpPr>
        <p:spPr>
          <a:xfrm>
            <a:off x="3587750" y="494148"/>
            <a:ext cx="501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De kracht van een warm welkom.</a:t>
            </a:r>
          </a:p>
        </p:txBody>
      </p:sp>
    </p:spTree>
    <p:extLst>
      <p:ext uri="{BB962C8B-B14F-4D97-AF65-F5344CB8AC3E}">
        <p14:creationId xmlns:p14="http://schemas.microsoft.com/office/powerpoint/2010/main" val="6797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CA152F7-9113-9546-A6CC-0D5C2D206306}"/>
              </a:ext>
            </a:extLst>
          </p:cNvPr>
          <p:cNvSpPr txBox="1">
            <a:spLocks/>
          </p:cNvSpPr>
          <p:nvPr/>
        </p:nvSpPr>
        <p:spPr>
          <a:xfrm>
            <a:off x="1392382" y="365125"/>
            <a:ext cx="87717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4601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‘</a:t>
            </a:r>
            <a:r>
              <a:rPr lang="en-GB" dirty="0" err="1"/>
              <a:t>Thuis</a:t>
            </a:r>
            <a:r>
              <a:rPr lang="en-GB" dirty="0"/>
              <a:t>’ van Marco </a:t>
            </a:r>
            <a:r>
              <a:rPr lang="en-GB" dirty="0" err="1"/>
              <a:t>Borsato</a:t>
            </a:r>
            <a:r>
              <a:rPr lang="en-GB" dirty="0"/>
              <a:t> 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FAAFB8B-FEAC-5542-8D28-618688AB27CB}"/>
              </a:ext>
            </a:extLst>
          </p:cNvPr>
          <p:cNvSpPr txBox="1">
            <a:spLocks/>
          </p:cNvSpPr>
          <p:nvPr/>
        </p:nvSpPr>
        <p:spPr>
          <a:xfrm>
            <a:off x="752856" y="5388863"/>
            <a:ext cx="8119900" cy="585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600" dirty="0">
                <a:hlinkClick r:id="rId2"/>
              </a:rPr>
              <a:t>https://www.youtube.com/watch?v=0eLE8uEmT3w  </a:t>
            </a:r>
            <a:endParaRPr lang="en-GB" sz="2600" dirty="0"/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82" y="1205847"/>
            <a:ext cx="7318248" cy="41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13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E1D5973-22DB-436E-948E-05ED4E822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691" y="259645"/>
            <a:ext cx="8046617" cy="5768622"/>
          </a:xfrm>
        </p:spPr>
      </p:pic>
    </p:spTree>
    <p:extLst>
      <p:ext uri="{BB962C8B-B14F-4D97-AF65-F5344CB8AC3E}">
        <p14:creationId xmlns:p14="http://schemas.microsoft.com/office/powerpoint/2010/main" val="200007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3BF1A-11DE-ED40-AF9F-5074717F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816" y="376683"/>
            <a:ext cx="7269480" cy="1013205"/>
          </a:xfrm>
        </p:spPr>
        <p:txBody>
          <a:bodyPr/>
          <a:lstStyle/>
          <a:p>
            <a:r>
              <a:rPr lang="en-GB" dirty="0" err="1">
                <a:latin typeface="+mn-lt"/>
              </a:rPr>
              <a:t>Waar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voel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ik</a:t>
            </a:r>
            <a:r>
              <a:rPr lang="en-GB" dirty="0">
                <a:latin typeface="+mn-lt"/>
              </a:rPr>
              <a:t> me </a:t>
            </a:r>
            <a:r>
              <a:rPr lang="en-GB" dirty="0" err="1">
                <a:latin typeface="+mn-lt"/>
              </a:rPr>
              <a:t>welkom</a:t>
            </a:r>
            <a:r>
              <a:rPr lang="en-GB" dirty="0">
                <a:latin typeface="+mn-lt"/>
              </a:rPr>
              <a:t>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58" y="2349881"/>
            <a:ext cx="2188548" cy="3282823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32" y="1487246"/>
            <a:ext cx="4281108" cy="298670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"/>
          <a:stretch/>
        </p:blipFill>
        <p:spPr>
          <a:xfrm>
            <a:off x="576238" y="1487246"/>
            <a:ext cx="4154258" cy="28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" b="9921"/>
          <a:stretch/>
        </p:blipFill>
        <p:spPr>
          <a:xfrm>
            <a:off x="1118616" y="3503046"/>
            <a:ext cx="4608575" cy="2653914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295678"/>
            <a:ext cx="4728541" cy="304824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16" y="295677"/>
            <a:ext cx="4569679" cy="304824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0"/>
          <a:stretch/>
        </p:blipFill>
        <p:spPr>
          <a:xfrm rot="10800000" flipV="1">
            <a:off x="6291070" y="3503046"/>
            <a:ext cx="4728541" cy="265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/>
          <a:stretch/>
        </p:blipFill>
        <p:spPr bwMode="auto">
          <a:xfrm>
            <a:off x="606362" y="196755"/>
            <a:ext cx="3575215" cy="298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2" y="3348550"/>
            <a:ext cx="481012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78" y="3396159"/>
            <a:ext cx="4797298" cy="315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8" t="11174"/>
          <a:stretch/>
        </p:blipFill>
        <p:spPr>
          <a:xfrm>
            <a:off x="7211250" y="220188"/>
            <a:ext cx="3127565" cy="29758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 b="235"/>
          <a:stretch/>
        </p:blipFill>
        <p:spPr>
          <a:xfrm>
            <a:off x="4614672" y="196755"/>
            <a:ext cx="2164080" cy="29410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02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3" y="3531616"/>
            <a:ext cx="4430836" cy="295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1" y="395606"/>
            <a:ext cx="4423577" cy="295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9" y="395606"/>
            <a:ext cx="4425551" cy="295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8" y="3531615"/>
            <a:ext cx="4425551" cy="29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55" y="5115700"/>
            <a:ext cx="2226899" cy="148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53" y="1999488"/>
            <a:ext cx="2236727" cy="149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52" y="3765781"/>
            <a:ext cx="2227802" cy="121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46" y="1999488"/>
            <a:ext cx="2024877" cy="134991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0F3BF1A-11DE-ED40-AF9F-5074717F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846" y="506909"/>
            <a:ext cx="6857930" cy="1233154"/>
          </a:xfrm>
        </p:spPr>
        <p:txBody>
          <a:bodyPr>
            <a:normAutofit fontScale="90000"/>
          </a:bodyPr>
          <a:lstStyle/>
          <a:p>
            <a:r>
              <a:rPr lang="en-GB" dirty="0"/>
              <a:t>Wat </a:t>
            </a:r>
            <a:r>
              <a:rPr lang="en-GB" dirty="0" err="1"/>
              <a:t>maakt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ik</a:t>
            </a:r>
            <a:r>
              <a:rPr lang="en-GB" dirty="0"/>
              <a:t> me </a:t>
            </a:r>
            <a:r>
              <a:rPr lang="en-GB" dirty="0" err="1"/>
              <a:t>ergens</a:t>
            </a:r>
            <a:r>
              <a:rPr lang="en-GB" dirty="0"/>
              <a:t> </a:t>
            </a:r>
            <a:r>
              <a:rPr lang="en-GB" dirty="0" err="1"/>
              <a:t>welkom</a:t>
            </a:r>
            <a:r>
              <a:rPr lang="en-GB" dirty="0"/>
              <a:t> </a:t>
            </a:r>
            <a:r>
              <a:rPr lang="en-GB" dirty="0" err="1"/>
              <a:t>voel</a:t>
            </a:r>
            <a:r>
              <a:rPr lang="en-GB" dirty="0"/>
              <a:t>? </a:t>
            </a:r>
            <a:endParaRPr lang="en-GB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6" y="2741919"/>
            <a:ext cx="1322631" cy="153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4" y="4468847"/>
            <a:ext cx="1155618" cy="156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/>
          <a:stretch/>
        </p:blipFill>
        <p:spPr bwMode="auto">
          <a:xfrm>
            <a:off x="2075025" y="5182316"/>
            <a:ext cx="1942478" cy="135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8143" r="8074"/>
          <a:stretch/>
        </p:blipFill>
        <p:spPr bwMode="auto">
          <a:xfrm>
            <a:off x="4335007" y="5115700"/>
            <a:ext cx="2020688" cy="130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07" y="3609234"/>
            <a:ext cx="1992915" cy="131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/>
          <a:stretch/>
        </p:blipFill>
        <p:spPr bwMode="auto">
          <a:xfrm>
            <a:off x="4349623" y="3609234"/>
            <a:ext cx="2099945" cy="12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60" y="5115699"/>
            <a:ext cx="2316607" cy="14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59" y="418862"/>
            <a:ext cx="2301081" cy="132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60" y="3721935"/>
            <a:ext cx="2307738" cy="12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0" y="506909"/>
            <a:ext cx="1206864" cy="181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58" y="1962223"/>
            <a:ext cx="2307739" cy="161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52" y="2009213"/>
            <a:ext cx="2135716" cy="134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5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646176" y="719328"/>
            <a:ext cx="108996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Het dak boven je hoofd </a:t>
            </a:r>
          </a:p>
          <a:p>
            <a:r>
              <a:rPr lang="nl-BE" sz="4000" dirty="0"/>
              <a:t>zegt veel over de kansen die je krijgt.</a:t>
            </a:r>
          </a:p>
          <a:p>
            <a:endParaRPr lang="nl-BE" sz="4000" dirty="0"/>
          </a:p>
          <a:p>
            <a:r>
              <a:rPr lang="nl-BE" sz="4000" dirty="0"/>
              <a:t>Als mensen niet menswaardig kunnen wonen,</a:t>
            </a:r>
          </a:p>
          <a:p>
            <a:r>
              <a:rPr lang="nl-BE" sz="4000" dirty="0"/>
              <a:t>is dat dikwijls </a:t>
            </a:r>
            <a:r>
              <a:rPr lang="en-US" sz="4000" dirty="0" err="1"/>
              <a:t>omdat</a:t>
            </a:r>
            <a:r>
              <a:rPr lang="en-US" sz="4000" dirty="0"/>
              <a:t> </a:t>
            </a:r>
            <a:r>
              <a:rPr lang="en-US" sz="4000" dirty="0" err="1"/>
              <a:t>ze</a:t>
            </a:r>
            <a:r>
              <a:rPr lang="en-US" sz="4000" dirty="0"/>
              <a:t> </a:t>
            </a:r>
            <a:r>
              <a:rPr lang="en-US" sz="4000" dirty="0" err="1"/>
              <a:t>niet</a:t>
            </a:r>
            <a:r>
              <a:rPr lang="en-US" sz="4000" dirty="0"/>
              <a:t> </a:t>
            </a:r>
            <a:r>
              <a:rPr lang="en-US" sz="4000" dirty="0" err="1"/>
              <a:t>echt</a:t>
            </a:r>
            <a:r>
              <a:rPr lang="en-US" sz="4000" dirty="0"/>
              <a:t> </a:t>
            </a:r>
            <a:r>
              <a:rPr lang="en-US" sz="4000" dirty="0" err="1"/>
              <a:t>welkom</a:t>
            </a:r>
            <a:r>
              <a:rPr lang="en-US" sz="4000" dirty="0"/>
              <a:t> </a:t>
            </a:r>
            <a:r>
              <a:rPr lang="en-US" sz="4000" dirty="0" err="1"/>
              <a:t>zijn</a:t>
            </a:r>
            <a:endParaRPr lang="en-US" sz="4000" dirty="0"/>
          </a:p>
          <a:p>
            <a:r>
              <a:rPr lang="en-US" sz="4000" dirty="0"/>
              <a:t>in </a:t>
            </a:r>
            <a:r>
              <a:rPr lang="en-US" sz="4000" dirty="0" err="1"/>
              <a:t>onze</a:t>
            </a:r>
            <a:r>
              <a:rPr lang="en-US" sz="4000" dirty="0"/>
              <a:t> </a:t>
            </a:r>
            <a:r>
              <a:rPr lang="en-US" sz="4000" dirty="0" err="1"/>
              <a:t>samenleving</a:t>
            </a:r>
            <a:r>
              <a:rPr lang="en-US" sz="4000" dirty="0"/>
              <a:t>.</a:t>
            </a:r>
          </a:p>
          <a:p>
            <a:r>
              <a:rPr lang="en-US" sz="4000" dirty="0"/>
              <a:t>We </a:t>
            </a:r>
            <a:r>
              <a:rPr lang="en-US" sz="4000" dirty="0" err="1"/>
              <a:t>maken</a:t>
            </a:r>
            <a:r>
              <a:rPr lang="en-US" sz="4000" dirty="0"/>
              <a:t> </a:t>
            </a:r>
            <a:r>
              <a:rPr lang="en-US" sz="4000" dirty="0" err="1"/>
              <a:t>gewoon</a:t>
            </a:r>
            <a:r>
              <a:rPr lang="en-US" sz="4000" dirty="0"/>
              <a:t> </a:t>
            </a:r>
            <a:r>
              <a:rPr lang="en-US" sz="4000" dirty="0" err="1"/>
              <a:t>geen</a:t>
            </a:r>
            <a:r>
              <a:rPr lang="en-US" sz="4000" dirty="0"/>
              <a:t> </a:t>
            </a:r>
            <a:r>
              <a:rPr lang="en-US" sz="4000" dirty="0" err="1"/>
              <a:t>plaats</a:t>
            </a:r>
            <a:r>
              <a:rPr lang="en-US" sz="4000" dirty="0"/>
              <a:t> voor hen. </a:t>
            </a:r>
            <a:endParaRPr lang="nl-BE" sz="4000" dirty="0"/>
          </a:p>
          <a:p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80" y="719328"/>
            <a:ext cx="2591374" cy="162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02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AAFB8B-FEAC-5542-8D28-618688AB2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417" y="1804595"/>
            <a:ext cx="6243207" cy="3693726"/>
          </a:xfrm>
        </p:spPr>
        <p:txBody>
          <a:bodyPr>
            <a:normAutofit/>
          </a:bodyPr>
          <a:lstStyle/>
          <a:p>
            <a:pPr marL="220980" indent="0">
              <a:spcAft>
                <a:spcPts val="0"/>
              </a:spcAft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 het einde had ik niet meer het gevoel dat ik ergens thuis was. </a:t>
            </a:r>
          </a:p>
          <a:p>
            <a:pPr marL="220980" indent="0">
              <a:spcAft>
                <a:spcPts val="0"/>
              </a:spcAft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0980" indent="0">
              <a:spcAft>
                <a:spcPts val="0"/>
              </a:spcAft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En dan kwam ik bij Sering vzw terecht, bij Mia. Dat was op het nippertje want ik was alles aan het opgeven. </a:t>
            </a:r>
          </a:p>
          <a:p>
            <a:pPr marL="220980" indent="0">
              <a:spcAft>
                <a:spcPts val="0"/>
              </a:spcAft>
              <a:buNone/>
            </a:pPr>
            <a:endParaRPr lang="nl-NL" dirty="0">
              <a:latin typeface="Calibri" panose="020F0502020204030204" pitchFamily="34" charset="0"/>
            </a:endParaRPr>
          </a:p>
          <a:p>
            <a:pPr marL="220980" indent="0">
              <a:spcAft>
                <a:spcPts val="0"/>
              </a:spcAft>
              <a:buNone/>
            </a:pPr>
            <a:r>
              <a:rPr lang="nl-NL" sz="2000" i="1" dirty="0">
                <a:latin typeface="Calibri" panose="020F0502020204030204" pitchFamily="34" charset="0"/>
              </a:rPr>
              <a:t>Het verhaal van </a:t>
            </a:r>
            <a:r>
              <a:rPr lang="nl-NL" sz="2000" i="1" dirty="0" err="1">
                <a:latin typeface="Calibri" panose="020F0502020204030204" pitchFamily="34" charset="0"/>
              </a:rPr>
              <a:t>Catje</a:t>
            </a:r>
            <a:endParaRPr lang="nl-BE" sz="2000" i="1" dirty="0"/>
          </a:p>
          <a:p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D631D1-F4E4-44DA-BC42-83BF237A3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" y="569408"/>
            <a:ext cx="3121891" cy="49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80779" y="1711093"/>
            <a:ext cx="557174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Calibri" panose="020F0502020204030204" pitchFamily="34" charset="0"/>
                <a:ea typeface="Calibri" panose="020F0502020204030204" pitchFamily="34" charset="0"/>
              </a:rPr>
              <a:t>Ik leef al bijna 6 jaar in België, leerde Nederlands en had werk.</a:t>
            </a:r>
          </a:p>
          <a:p>
            <a:r>
              <a:rPr lang="nl-BE" sz="2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nl-BE" sz="2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BE" sz="2800" dirty="0">
                <a:latin typeface="Calibri" panose="020F0502020204030204" pitchFamily="34" charset="0"/>
                <a:ea typeface="Calibri" panose="020F0502020204030204" pitchFamily="34" charset="0"/>
              </a:rPr>
              <a:t>Maar mijn asielaanvraag werd afgekeurd en dan stopt het… Ik had niets, geen woning, geen loon, geen werk. Ik mag niets doen.</a:t>
            </a:r>
          </a:p>
          <a:p>
            <a:endParaRPr lang="nl-BE" sz="2800" dirty="0">
              <a:latin typeface="Calibri" panose="020F0502020204030204" pitchFamily="34" charset="0"/>
            </a:endParaRPr>
          </a:p>
          <a:p>
            <a:r>
              <a:rPr lang="nl-BE" sz="2000" i="1" dirty="0">
                <a:latin typeface="Calibri" panose="020F0502020204030204" pitchFamily="34" charset="0"/>
              </a:rPr>
              <a:t>Het verhaal van een niet-erkende vluchteling</a:t>
            </a:r>
            <a:endParaRPr lang="nl-BE" sz="2000" i="1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B19B8B8-D637-48BA-9A4E-0A48BC9C5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3310" y="1711093"/>
            <a:ext cx="5009254" cy="3715053"/>
          </a:xfrm>
        </p:spPr>
      </p:pic>
    </p:spTree>
    <p:extLst>
      <p:ext uri="{BB962C8B-B14F-4D97-AF65-F5344CB8AC3E}">
        <p14:creationId xmlns:p14="http://schemas.microsoft.com/office/powerpoint/2010/main" val="732014839"/>
      </p:ext>
    </p:extLst>
  </p:cSld>
  <p:clrMapOvr>
    <a:masterClrMapping/>
  </p:clrMapOvr>
</p:sld>
</file>

<file path=ppt/theme/theme1.xml><?xml version="1.0" encoding="utf-8"?>
<a:theme xmlns:a="http://schemas.openxmlformats.org/drawingml/2006/main" name="Samen tegen Armoe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223</Words>
  <Application>Microsoft Office PowerPoint</Application>
  <PresentationFormat>Breedbeeld</PresentationFormat>
  <Paragraphs>27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Arial</vt:lpstr>
      <vt:lpstr>Calibri</vt:lpstr>
      <vt:lpstr>Georgia</vt:lpstr>
      <vt:lpstr>Lucida Grande</vt:lpstr>
      <vt:lpstr>Times New Roman</vt:lpstr>
      <vt:lpstr>Samen tegen Armoede</vt:lpstr>
      <vt:lpstr>Blanco</vt:lpstr>
      <vt:lpstr>PowerPoint-presentatie</vt:lpstr>
      <vt:lpstr>Waar voel ik me welkom?</vt:lpstr>
      <vt:lpstr>PowerPoint-presentatie</vt:lpstr>
      <vt:lpstr>PowerPoint-presentatie</vt:lpstr>
      <vt:lpstr>PowerPoint-presentatie</vt:lpstr>
      <vt:lpstr>Wat maakt dat  ik me ergens welkom voel?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Joost Renson</dc:creator>
  <cp:lastModifiedBy>Hadewijch Vanhove</cp:lastModifiedBy>
  <cp:revision>65</cp:revision>
  <dcterms:created xsi:type="dcterms:W3CDTF">2019-03-08T15:26:26Z</dcterms:created>
  <dcterms:modified xsi:type="dcterms:W3CDTF">2021-09-30T12:45:27Z</dcterms:modified>
</cp:coreProperties>
</file>